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8" Type="http://schemas.openxmlformats.org/officeDocument/2006/relationships/image" Target="../media/image-14-8.png"/><Relationship Id="rId9" Type="http://schemas.openxmlformats.org/officeDocument/2006/relationships/image" Target="../media/image-14-9.sv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sv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jpeg"/><Relationship Id="rId4" Type="http://schemas.openxmlformats.org/officeDocument/2006/relationships/image" Target="../media/image-2-4.jpeg"/><Relationship Id="rId5" Type="http://schemas.openxmlformats.org/officeDocument/2006/relationships/image" Target="../media/image-2-5.jpeg"/><Relationship Id="rId6" Type="http://schemas.openxmlformats.org/officeDocument/2006/relationships/image" Target="../media/image-2-6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jpe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jpeg"/><Relationship Id="rId7" Type="http://schemas.openxmlformats.org/officeDocument/2006/relationships/image" Target="../media/image-4-7.jpe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jpeg"/><Relationship Id="rId4" Type="http://schemas.openxmlformats.org/officeDocument/2006/relationships/image" Target="../media/image-9-4.jpeg"/><Relationship Id="rId5" Type="http://schemas.openxmlformats.org/officeDocument/2006/relationships/image" Target="../media/image-9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9250" y="1524000"/>
            <a:ext cx="40481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F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Q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A38373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590675" y="3848100"/>
            <a:ext cx="13287375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g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f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f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</a:t>
            </a:r>
            <a:pPr algn="l" indent="0" marL="0">
              <a:lnSpc>
                <a:spcPts val="10200"/>
              </a:lnSpc>
              <a:buNone/>
            </a:pPr>
            <a:r>
              <a:rPr lang="en-US" sz="6000" b="1" dirty="0">
                <a:solidFill>
                  <a:srgbClr val="361D2E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619250" y="8058150"/>
            <a:ext cx="1066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19250" y="8763000"/>
            <a:ext cx="1049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C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1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4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7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2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3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·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a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f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o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d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 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U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n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v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e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r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s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i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t</a:t>
            </a:r>
            <a:pPr algn="l" indent="0" marL="0">
              <a:lnSpc>
                <a:spcPts val="3600"/>
              </a:lnSpc>
              <a:buNone/>
            </a:pPr>
            <a:r>
              <a:rPr lang="en-US" sz="2700" b="1" dirty="0">
                <a:solidFill>
                  <a:srgbClr val="361D2E"/>
                </a:solidFill>
                <a:latin typeface="IBM Plex Mono Bold" pitchFamily="34" charset="0"/>
                <a:ea typeface="IBM Plex Mono Bold" pitchFamily="34" charset="-122"/>
                <a:cs typeface="IBM Plex Mono Bold" pitchFamily="34" charset="-120"/>
              </a:rPr>
              <a:t>y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714500" y="3886200"/>
            <a:ext cx="4191000" cy="20478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714500" y="7343775"/>
            <a:ext cx="4191000" cy="20478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6981825" y="3886200"/>
            <a:ext cx="4191000" cy="20478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6981825" y="7343775"/>
            <a:ext cx="4191000" cy="20478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2125325" y="3886200"/>
            <a:ext cx="4191000" cy="20478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334875" y="7539037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9" name="Text 1"/>
          <p:cNvSpPr/>
          <p:nvPr/>
        </p:nvSpPr>
        <p:spPr>
          <a:xfrm>
            <a:off x="12334875" y="7853362"/>
            <a:ext cx="375285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10" name="Text 2"/>
          <p:cNvSpPr/>
          <p:nvPr/>
        </p:nvSpPr>
        <p:spPr>
          <a:xfrm>
            <a:off x="12334875" y="897731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11" name="Text 3"/>
          <p:cNvSpPr/>
          <p:nvPr/>
        </p:nvSpPr>
        <p:spPr>
          <a:xfrm>
            <a:off x="1924050" y="425291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12" name="Text 4"/>
          <p:cNvSpPr/>
          <p:nvPr/>
        </p:nvSpPr>
        <p:spPr>
          <a:xfrm>
            <a:off x="1924050" y="4567238"/>
            <a:ext cx="3752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13" name="Text 5"/>
          <p:cNvSpPr/>
          <p:nvPr/>
        </p:nvSpPr>
        <p:spPr>
          <a:xfrm>
            <a:off x="1924050" y="5348288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14" name="Text 6"/>
          <p:cNvSpPr/>
          <p:nvPr/>
        </p:nvSpPr>
        <p:spPr>
          <a:xfrm>
            <a:off x="1924050" y="7710487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15" name="Text 7"/>
          <p:cNvSpPr/>
          <p:nvPr/>
        </p:nvSpPr>
        <p:spPr>
          <a:xfrm>
            <a:off x="1924050" y="8024812"/>
            <a:ext cx="3752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endParaRPr lang="en-US" sz="1575" dirty="0"/>
          </a:p>
        </p:txBody>
      </p:sp>
      <p:sp>
        <p:nvSpPr>
          <p:cNvPr id="16" name="Text 8"/>
          <p:cNvSpPr/>
          <p:nvPr/>
        </p:nvSpPr>
        <p:spPr>
          <a:xfrm>
            <a:off x="1924050" y="880586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17" name="Text 9"/>
          <p:cNvSpPr/>
          <p:nvPr/>
        </p:nvSpPr>
        <p:spPr>
          <a:xfrm>
            <a:off x="7191375" y="425291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18" name="Text 10"/>
          <p:cNvSpPr/>
          <p:nvPr/>
        </p:nvSpPr>
        <p:spPr>
          <a:xfrm>
            <a:off x="7191375" y="4567238"/>
            <a:ext cx="3752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1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9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19" name="Text 11"/>
          <p:cNvSpPr/>
          <p:nvPr/>
        </p:nvSpPr>
        <p:spPr>
          <a:xfrm>
            <a:off x="7191375" y="5348288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20" name="Text 12"/>
          <p:cNvSpPr/>
          <p:nvPr/>
        </p:nvSpPr>
        <p:spPr>
          <a:xfrm>
            <a:off x="7191375" y="7881937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21" name="Text 13"/>
          <p:cNvSpPr/>
          <p:nvPr/>
        </p:nvSpPr>
        <p:spPr>
          <a:xfrm>
            <a:off x="7191375" y="8196262"/>
            <a:ext cx="3752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22" name="Text 14"/>
          <p:cNvSpPr/>
          <p:nvPr/>
        </p:nvSpPr>
        <p:spPr>
          <a:xfrm>
            <a:off x="7191375" y="863441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23" name="Text 15"/>
          <p:cNvSpPr/>
          <p:nvPr/>
        </p:nvSpPr>
        <p:spPr>
          <a:xfrm>
            <a:off x="12334875" y="4424363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“</a:t>
            </a:r>
            <a:endParaRPr lang="en-US" sz="2700" dirty="0"/>
          </a:p>
        </p:txBody>
      </p:sp>
      <p:sp>
        <p:nvSpPr>
          <p:cNvPr id="24" name="Text 16"/>
          <p:cNvSpPr/>
          <p:nvPr/>
        </p:nvSpPr>
        <p:spPr>
          <a:xfrm>
            <a:off x="12334875" y="4738688"/>
            <a:ext cx="3752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[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]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25" name="Text 17"/>
          <p:cNvSpPr/>
          <p:nvPr/>
        </p:nvSpPr>
        <p:spPr>
          <a:xfrm>
            <a:off x="12334875" y="5176838"/>
            <a:ext cx="37528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700" spc="27" kern="0" dirty="0">
                <a:solidFill>
                  <a:srgbClr val="361D2E"/>
                </a:solidFill>
                <a:latin typeface="Merriweather Black" pitchFamily="34" charset="0"/>
                <a:ea typeface="Merriweather Black" pitchFamily="34" charset="-122"/>
                <a:cs typeface="Merriweather Black" pitchFamily="34" charset="-120"/>
              </a:rPr>
              <a:t>”</a:t>
            </a:r>
            <a:endParaRPr lang="en-US" sz="2700" dirty="0"/>
          </a:p>
        </p:txBody>
      </p:sp>
      <p:sp>
        <p:nvSpPr>
          <p:cNvPr id="26" name="Text 18"/>
          <p:cNvSpPr/>
          <p:nvPr/>
        </p:nvSpPr>
        <p:spPr>
          <a:xfrm>
            <a:off x="1695450" y="3095625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2700" dirty="0"/>
          </a:p>
        </p:txBody>
      </p:sp>
      <p:sp>
        <p:nvSpPr>
          <p:cNvPr id="27" name="Text 19"/>
          <p:cNvSpPr/>
          <p:nvPr/>
        </p:nvSpPr>
        <p:spPr>
          <a:xfrm>
            <a:off x="7077075" y="3095625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endParaRPr lang="en-US" sz="2700" dirty="0"/>
          </a:p>
        </p:txBody>
      </p:sp>
      <p:sp>
        <p:nvSpPr>
          <p:cNvPr id="28" name="Text 20"/>
          <p:cNvSpPr/>
          <p:nvPr/>
        </p:nvSpPr>
        <p:spPr>
          <a:xfrm>
            <a:off x="12106275" y="3095625"/>
            <a:ext cx="2619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endParaRPr lang="en-US" sz="2700" dirty="0"/>
          </a:p>
        </p:txBody>
      </p:sp>
      <p:sp>
        <p:nvSpPr>
          <p:cNvPr id="29" name="Text 21"/>
          <p:cNvSpPr/>
          <p:nvPr/>
        </p:nvSpPr>
        <p:spPr>
          <a:xfrm>
            <a:off x="6972300" y="6524625"/>
            <a:ext cx="2771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2700" dirty="0"/>
          </a:p>
        </p:txBody>
      </p:sp>
      <p:sp>
        <p:nvSpPr>
          <p:cNvPr id="30" name="Text 22"/>
          <p:cNvSpPr/>
          <p:nvPr/>
        </p:nvSpPr>
        <p:spPr>
          <a:xfrm>
            <a:off x="12106275" y="6524625"/>
            <a:ext cx="4610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&gt;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endParaRPr lang="en-US" sz="2700" dirty="0"/>
          </a:p>
        </p:txBody>
      </p:sp>
      <p:sp>
        <p:nvSpPr>
          <p:cNvPr id="31" name="Text 23"/>
          <p:cNvSpPr/>
          <p:nvPr/>
        </p:nvSpPr>
        <p:spPr>
          <a:xfrm>
            <a:off x="1695450" y="6553200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-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</a:t>
            </a:r>
            <a:pPr algn="l" indent="0" marL="0">
              <a:lnSpc>
                <a:spcPts val="330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endParaRPr lang="en-US" sz="2700" dirty="0"/>
          </a:p>
        </p:txBody>
      </p:sp>
      <p:sp>
        <p:nvSpPr>
          <p:cNvPr id="32" name="Text 24"/>
          <p:cNvSpPr/>
          <p:nvPr/>
        </p:nvSpPr>
        <p:spPr>
          <a:xfrm>
            <a:off x="1695450" y="1720746"/>
            <a:ext cx="95440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Q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1790700"/>
            <a:ext cx="14859000" cy="7467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95450" y="981075"/>
            <a:ext cx="8382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3962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57275" y="1143000"/>
            <a:ext cx="545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1C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3962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2447925" y="295275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792200" y="4552950"/>
            <a:ext cx="2476500" cy="2476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2619375" y="5543550"/>
            <a:ext cx="2476500" cy="26003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6772275" y="3076575"/>
            <a:ext cx="2476500" cy="2476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6677025" y="5667375"/>
            <a:ext cx="2476500" cy="24765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57275" y="1143000"/>
            <a:ext cx="545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714500" y="3181350"/>
            <a:ext cx="15582900" cy="60388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95450" y="1720746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5400" dirty="0"/>
          </a:p>
        </p:txBody>
      </p:sp>
      <p:sp>
        <p:nvSpPr>
          <p:cNvPr id="5" name="Text 1"/>
          <p:cNvSpPr/>
          <p:nvPr/>
        </p:nvSpPr>
        <p:spPr>
          <a:xfrm>
            <a:off x="1695450" y="981075"/>
            <a:ext cx="545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1733550" y="3181350"/>
            <a:ext cx="278130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06075" y="3181350"/>
            <a:ext cx="278130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b="1" spc="-75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933575" y="4210050"/>
            <a:ext cx="4476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g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h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_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o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n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e</a:t>
            </a:r>
            <a:endParaRPr lang="en-US" sz="3375" dirty="0"/>
          </a:p>
        </p:txBody>
      </p:sp>
      <p:sp>
        <p:nvSpPr>
          <p:cNvPr id="9" name="Text 5"/>
          <p:cNvSpPr/>
          <p:nvPr/>
        </p:nvSpPr>
        <p:spPr>
          <a:xfrm>
            <a:off x="2581275" y="4210050"/>
            <a:ext cx="49434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933575" y="6115050"/>
            <a:ext cx="4476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g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h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_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o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n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e</a:t>
            </a:r>
            <a:endParaRPr lang="en-US" sz="3375" dirty="0"/>
          </a:p>
        </p:txBody>
      </p:sp>
      <p:sp>
        <p:nvSpPr>
          <p:cNvPr id="11" name="Text 7"/>
          <p:cNvSpPr/>
          <p:nvPr/>
        </p:nvSpPr>
        <p:spPr>
          <a:xfrm>
            <a:off x="2581275" y="6115050"/>
            <a:ext cx="49434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933575" y="8020050"/>
            <a:ext cx="4476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g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h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b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_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o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u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t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l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i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n</a:t>
            </a:r>
            <a:pPr algn="ctr" indent="0" marL="0">
              <a:lnSpc>
                <a:spcPts val="3375"/>
              </a:lnSpc>
              <a:buNone/>
            </a:pPr>
            <a:r>
              <a:rPr lang="en-US" sz="3375" dirty="0">
                <a:solidFill>
                  <a:srgbClr val="361D2E"/>
                </a:solidFill>
                <a:latin typeface="Material Icons Regular" pitchFamily="34" charset="0"/>
                <a:ea typeface="Material Icons Regular" pitchFamily="34" charset="-122"/>
                <a:cs typeface="Material Icons Regular" pitchFamily="34" charset="-120"/>
              </a:rPr>
              <a:t>e</a:t>
            </a:r>
            <a:endParaRPr lang="en-US" sz="3375" dirty="0"/>
          </a:p>
        </p:txBody>
      </p:sp>
      <p:sp>
        <p:nvSpPr>
          <p:cNvPr id="13" name="Text 9"/>
          <p:cNvSpPr/>
          <p:nvPr/>
        </p:nvSpPr>
        <p:spPr>
          <a:xfrm>
            <a:off x="2581275" y="8020050"/>
            <a:ext cx="49434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10725150" y="41719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725150" y="6286500"/>
            <a:ext cx="63436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0725150" y="8191500"/>
            <a:ext cx="63436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100" spc="-75" kern="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endParaRPr lang="en-US" sz="2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450" y="981075"/>
            <a:ext cx="545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695450" y="1720746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g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6954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67246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117538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b="1" spc="1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1695450" y="3705225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6724650" y="3705225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v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11753850" y="3705225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95450" y="981075"/>
            <a:ext cx="5457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695450" y="1720746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W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’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?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6954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’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67246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q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11753850" y="429577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1575" spc="1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1695450" y="3705225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6724650" y="3705225"/>
            <a:ext cx="2638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11753850" y="3705225"/>
            <a:ext cx="36766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v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4200"/>
              </a:lnSpc>
              <a:buNone/>
            </a:pPr>
            <a:r>
              <a:rPr lang="en-US" sz="36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7050" y="5191125"/>
            <a:ext cx="4400550" cy="446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700"/>
              </a:lnSpc>
              <a:spcAft>
                <a:spcPts val="1800"/>
              </a:spcAft>
              <a:buNone/>
            </a:pPr>
            <a:r>
              <a:rPr lang="en-US" sz="3600" spc="36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91375" y="3990975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x</a:t>
            </a:r>
            <a:endParaRPr lang="en-US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2000250"/>
            <a:ext cx="3543300" cy="617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86400" y="2000250"/>
            <a:ext cx="3543300" cy="6172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258300" y="2000250"/>
            <a:ext cx="3543300" cy="617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3030200" y="2000250"/>
            <a:ext cx="3543300" cy="6172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954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8" name="Text 1"/>
          <p:cNvSpPr/>
          <p:nvPr/>
        </p:nvSpPr>
        <p:spPr>
          <a:xfrm>
            <a:off x="54673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92392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13011150" y="838200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b="1" spc="13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2400"/>
              </a:lnSpc>
              <a:buNone/>
            </a:pPr>
            <a:r>
              <a:rPr lang="en-US" sz="1350" spc="13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1695450" y="981075"/>
            <a:ext cx="4248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850" y="5029200"/>
            <a:ext cx="13725525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i="1" spc="42" kern="0" dirty="0">
                <a:solidFill>
                  <a:srgbClr val="307351"/>
                </a:solidFill>
                <a:latin typeface="Merriweather Bold Italic" pitchFamily="34" charset="0"/>
                <a:ea typeface="Merriweather Bold Italic" pitchFamily="34" charset="-122"/>
                <a:cs typeface="Merriweather Bold Italic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5400"/>
              </a:lnSpc>
              <a:buNone/>
            </a:pPr>
            <a:r>
              <a:rPr lang="en-US" sz="4200" spc="42" kern="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466850" y="3086100"/>
            <a:ext cx="7200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1905000"/>
            <a:ext cx="3543300" cy="6172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5486400" y="1905000"/>
            <a:ext cx="3543300" cy="6172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486400" y="1905000"/>
            <a:ext cx="3543300" cy="617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258300" y="1905000"/>
            <a:ext cx="3543300" cy="6172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030200" y="1905000"/>
            <a:ext cx="3543300" cy="6172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3030200" y="1781175"/>
            <a:ext cx="3543300" cy="629602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704975" y="828675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(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3600" dirty="0"/>
          </a:p>
        </p:txBody>
      </p:sp>
      <p:sp>
        <p:nvSpPr>
          <p:cNvPr id="10" name="Text 1"/>
          <p:cNvSpPr/>
          <p:nvPr/>
        </p:nvSpPr>
        <p:spPr>
          <a:xfrm>
            <a:off x="5476875" y="828675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-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(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0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3600" dirty="0"/>
          </a:p>
        </p:txBody>
      </p:sp>
      <p:sp>
        <p:nvSpPr>
          <p:cNvPr id="11" name="Text 2"/>
          <p:cNvSpPr/>
          <p:nvPr/>
        </p:nvSpPr>
        <p:spPr>
          <a:xfrm>
            <a:off x="9248775" y="828675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(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3600" dirty="0"/>
          </a:p>
        </p:txBody>
      </p:sp>
      <p:sp>
        <p:nvSpPr>
          <p:cNvPr id="12" name="Text 3"/>
          <p:cNvSpPr/>
          <p:nvPr/>
        </p:nvSpPr>
        <p:spPr>
          <a:xfrm>
            <a:off x="13020675" y="8286750"/>
            <a:ext cx="3562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ctr" indent="0" marL="0">
              <a:lnSpc>
                <a:spcPts val="2400"/>
              </a:lnSpc>
              <a:buNone/>
            </a:pPr>
            <a:r>
              <a:rPr lang="en-US" sz="3600" b="1" spc="36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(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pPr algn="ctr" indent="0" marL="0">
              <a:lnSpc>
                <a:spcPts val="2400"/>
              </a:lnSpc>
              <a:buNone/>
            </a:pPr>
            <a:r>
              <a:rPr lang="en-US" sz="2250" b="1" spc="22" kern="0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3600" dirty="0"/>
          </a:p>
        </p:txBody>
      </p:sp>
      <p:sp>
        <p:nvSpPr>
          <p:cNvPr id="13" name="Text 4"/>
          <p:cNvSpPr/>
          <p:nvPr/>
        </p:nvSpPr>
        <p:spPr>
          <a:xfrm>
            <a:off x="1695450" y="981075"/>
            <a:ext cx="6200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0134600" y="1981200"/>
            <a:ext cx="6115050" cy="29622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0172700" y="5362575"/>
            <a:ext cx="6029325" cy="33909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95450" y="1724025"/>
            <a:ext cx="537210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H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v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endParaRPr lang="en-US" sz="5400" dirty="0"/>
          </a:p>
        </p:txBody>
      </p:sp>
      <p:sp>
        <p:nvSpPr>
          <p:cNvPr id="6" name="Text 1"/>
          <p:cNvSpPr/>
          <p:nvPr/>
        </p:nvSpPr>
        <p:spPr>
          <a:xfrm>
            <a:off x="1695450" y="981075"/>
            <a:ext cx="58483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endParaRPr lang="en-US" sz="2700" dirty="0"/>
          </a:p>
        </p:txBody>
      </p:sp>
      <p:sp>
        <p:nvSpPr>
          <p:cNvPr id="7" name="Text 2"/>
          <p:cNvSpPr/>
          <p:nvPr/>
        </p:nvSpPr>
        <p:spPr>
          <a:xfrm>
            <a:off x="1695450" y="3943350"/>
            <a:ext cx="6762750" cy="521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&amp;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&amp;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&amp;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: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-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95450" y="3943350"/>
            <a:ext cx="6076950" cy="3848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361D2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800" dirty="0"/>
          </a:p>
        </p:txBody>
      </p:sp>
      <p:sp>
        <p:nvSpPr>
          <p:cNvPr id="7" name="Text 1"/>
          <p:cNvSpPr/>
          <p:nvPr/>
        </p:nvSpPr>
        <p:spPr>
          <a:xfrm>
            <a:off x="1695450" y="1724025"/>
            <a:ext cx="619125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M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P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L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endParaRPr lang="en-US" sz="5400" dirty="0"/>
          </a:p>
        </p:txBody>
      </p:sp>
      <p:sp>
        <p:nvSpPr>
          <p:cNvPr id="8" name="Text 2"/>
          <p:cNvSpPr/>
          <p:nvPr/>
        </p:nvSpPr>
        <p:spPr>
          <a:xfrm>
            <a:off x="1695450" y="981075"/>
            <a:ext cx="62960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&amp;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W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295525" y="3543300"/>
            <a:ext cx="4229100" cy="1219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9229725" y="3352800"/>
            <a:ext cx="6477000" cy="1219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4762500" y="5457825"/>
            <a:ext cx="4229100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1153775" y="5448300"/>
            <a:ext cx="4829175" cy="1219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2114550" y="7381875"/>
            <a:ext cx="5934075" cy="1219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10258425" y="7477125"/>
            <a:ext cx="4229100" cy="1219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695450" y="1723720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K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y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 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q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u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</a:t>
            </a:r>
            <a:endParaRPr lang="en-US" sz="5400" dirty="0"/>
          </a:p>
        </p:txBody>
      </p:sp>
      <p:sp>
        <p:nvSpPr>
          <p:cNvPr id="10" name="Text 1"/>
          <p:cNvSpPr/>
          <p:nvPr/>
        </p:nvSpPr>
        <p:spPr>
          <a:xfrm>
            <a:off x="2505075" y="3771900"/>
            <a:ext cx="37909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i="1" dirty="0">
                <a:solidFill>
                  <a:srgbClr val="FFFFFF"/>
                </a:solidFill>
                <a:latin typeface="Merriweather Italic" pitchFamily="34" charset="0"/>
                <a:ea typeface="Merriweather Italic" pitchFamily="34" charset="-122"/>
                <a:cs typeface="Merriweather Italic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9439275" y="3581400"/>
            <a:ext cx="60388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12" name="Text 3"/>
          <p:cNvSpPr/>
          <p:nvPr/>
        </p:nvSpPr>
        <p:spPr>
          <a:xfrm>
            <a:off x="4972050" y="5686425"/>
            <a:ext cx="37909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13" name="Text 4"/>
          <p:cNvSpPr/>
          <p:nvPr/>
        </p:nvSpPr>
        <p:spPr>
          <a:xfrm>
            <a:off x="11363325" y="5676900"/>
            <a:ext cx="43910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(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)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14" name="Text 5"/>
          <p:cNvSpPr/>
          <p:nvPr/>
        </p:nvSpPr>
        <p:spPr>
          <a:xfrm>
            <a:off x="2324100" y="7610475"/>
            <a:ext cx="54959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x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10467975" y="7705725"/>
            <a:ext cx="37909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686925" y="1857680"/>
            <a:ext cx="7115175" cy="70389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95450" y="981075"/>
            <a:ext cx="5867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X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695450" y="1828800"/>
            <a:ext cx="53721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R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o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i</a:t>
            </a:r>
            <a:pPr algn="l" indent="0" marL="0">
              <a:lnSpc>
                <a:spcPts val="6525"/>
              </a:lnSpc>
              <a:buNone/>
            </a:pPr>
            <a:r>
              <a:rPr lang="en-US" sz="5400" dirty="0">
                <a:solidFill>
                  <a:srgbClr val="361D2E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n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1695450" y="3200400"/>
            <a:ext cx="7115175" cy="483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‘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6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8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!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g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r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,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b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.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f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C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V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l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h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“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I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u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w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t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e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n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j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o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m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d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a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y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s</a:t>
            </a:r>
            <a:pPr algn="l" indent="0" marL="0">
              <a:lnSpc>
                <a:spcPts val="3000"/>
              </a:lnSpc>
              <a:buNone/>
            </a:pPr>
            <a:r>
              <a:rPr lang="en-US" sz="1800" dirty="0">
                <a:solidFill>
                  <a:srgbClr val="361D2E"/>
                </a:solidFill>
                <a:latin typeface="Merriweather Regular" pitchFamily="34" charset="0"/>
                <a:ea typeface="Merriweather Regular" pitchFamily="34" charset="-122"/>
                <a:cs typeface="Merriweather Regular" pitchFamily="34" charset="-120"/>
              </a:rPr>
              <a:t>”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14500" y="2143125"/>
            <a:ext cx="4800600" cy="5334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743700" y="2143125"/>
            <a:ext cx="4800600" cy="533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772900" y="2143125"/>
            <a:ext cx="4800600" cy="5334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9725" y="7896225"/>
            <a:ext cx="743902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+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
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N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C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
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&amp;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
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I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ctr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endParaRPr lang="en-US" sz="2700" dirty="0"/>
          </a:p>
        </p:txBody>
      </p:sp>
      <p:sp>
        <p:nvSpPr>
          <p:cNvPr id="7" name="Text 1"/>
          <p:cNvSpPr/>
          <p:nvPr/>
        </p:nvSpPr>
        <p:spPr>
          <a:xfrm>
            <a:off x="1695450" y="981075"/>
            <a:ext cx="53625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M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E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H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L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O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Y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—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 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P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R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A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U</a:t>
            </a:r>
            <a:pPr algn="l" indent="0" marL="0">
              <a:lnSpc>
                <a:spcPts val="3150"/>
              </a:lnSpc>
              <a:buNone/>
            </a:pPr>
            <a:r>
              <a:rPr lang="en-US" sz="2700" dirty="0">
                <a:solidFill>
                  <a:srgbClr val="361D2E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S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2023-11-29T03:30:38Z</dcterms:created>
  <dcterms:modified xsi:type="dcterms:W3CDTF">2023-11-29T03:30:38Z</dcterms:modified>
</cp:coreProperties>
</file>